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64" r:id="rId4"/>
    <p:sldId id="262" r:id="rId5"/>
    <p:sldId id="257" r:id="rId6"/>
    <p:sldId id="263" r:id="rId7"/>
    <p:sldId id="258" r:id="rId8"/>
    <p:sldId id="259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2433743-9DC5-4908-A60E-03C0F57DD6A3}">
          <p14:sldIdLst>
            <p14:sldId id="261"/>
            <p14:sldId id="256"/>
            <p14:sldId id="264"/>
            <p14:sldId id="262"/>
            <p14:sldId id="257"/>
            <p14:sldId id="263"/>
            <p14:sldId id="258"/>
            <p14:sldId id="259"/>
            <p14:sldId id="260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9" d="100"/>
          <a:sy n="79" d="100"/>
        </p:scale>
        <p:origin x="12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g>
</file>

<file path=ppt/media/image10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762A7-060B-418B-8237-DAF0EFACB0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2A16BF-4BA6-486F-8F3D-B602428EE0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41990-97CA-431F-BE3D-E769BE6F3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81EE-82D2-4294-9EA3-613C75F8DDE7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52339-C656-4947-B7C1-283057DEB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EF17-A548-4015-A32A-90B2C29D7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3CF71-D199-4C27-A111-57348CD7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717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A702A-C4FD-4FFD-9C37-A3E71D8E3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D1AAEE-8095-4F18-B57C-9B00C0CE34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7E705-1B0F-4FED-8B48-A596F1C70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81EE-82D2-4294-9EA3-613C75F8DDE7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C69E61-E297-4842-A4D3-1A9EE8CB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9586FA-9003-4D46-9210-F1C3C8FAF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3CF71-D199-4C27-A111-57348CD7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759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18754D-4E21-40A5-A166-DC3ADFA7F0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5C0212-9769-4E9D-AB6E-BB78FDFC6E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3279CE-8FA3-43D9-AC0A-E18C84802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81EE-82D2-4294-9EA3-613C75F8DDE7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F70ED9-93A3-4898-BE4D-EB109619E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C54C44-3D65-43CA-BD5E-DC2DFFD3D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3CF71-D199-4C27-A111-57348CD7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18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892CD-C177-4AE6-963E-E85124B22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AC011-C89D-4CA1-B51B-8952339695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55801B-4A37-4841-9172-1D9D7E47C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81EE-82D2-4294-9EA3-613C75F8DDE7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C5FD2-C4D5-4178-A7D1-385C42416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1954B-FBB9-4302-A040-59942A671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3CF71-D199-4C27-A111-57348CD7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302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E152A-069C-4AE8-BFF1-ED2D14A8C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847C0A-4A9A-48A5-8A35-7C8789834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21230B-EBEE-4176-828B-B0DFB9FB6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81EE-82D2-4294-9EA3-613C75F8DDE7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0120E-1485-4D03-A1EB-6C466EA1D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D17533-BF93-47DA-B439-8708DE9DC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3CF71-D199-4C27-A111-57348CD7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82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28F1D-EAD7-4E46-9BC2-D697117B9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AA88C-E546-423F-9132-63CB5D8EC6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9C5DB1-07E6-487D-BD14-136EA90DB9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7B53DD-DC23-42BB-A5DD-19D733D80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81EE-82D2-4294-9EA3-613C75F8DDE7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C491B-B4BF-4218-AC22-9DE142B8A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344F81-C478-434A-854B-877489FF7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3CF71-D199-4C27-A111-57348CD7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583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E1FAE-A8A6-4937-BC59-46A3C1A03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83F4AF-489A-434D-838C-1335789FB0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C4505C-A4B6-4423-B252-8452FA53FF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ACB73E-7024-4683-99F4-20B1CFABC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C37AFE-DDD6-4589-9D6F-1B7BFD87DB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A00899-DBCC-4E55-9B4B-53692C172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81EE-82D2-4294-9EA3-613C75F8DDE7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49F2A4-4140-4AD0-A95E-A08872AEB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D2FF80-8329-4C5B-B887-92A905B96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3CF71-D199-4C27-A111-57348CD7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715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E2224-0F75-400C-BDB6-3F90EC587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9AC9F1-795A-404F-AF93-8BADCD595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81EE-82D2-4294-9EA3-613C75F8DDE7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A989E4-394D-4A45-BC87-7EFCFDDD9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09ACEA-646F-497F-A95A-5420AC23A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3CF71-D199-4C27-A111-57348CD7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558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DDE080-B01A-4CA5-9C68-F08BCAC74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81EE-82D2-4294-9EA3-613C75F8DDE7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223C24-C1F6-4C6D-8464-360DC2A7F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A0D3D9-90D6-4468-ADFE-6087367E9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3CF71-D199-4C27-A111-57348CD7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281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85780-A137-4C81-8A33-06D7477F8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79E47-38A2-4252-9A82-2185DFBAF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1902A6-72FA-4164-8FCE-CBDC166A41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DE9EEE-F2F6-475C-987B-EF2A85688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81EE-82D2-4294-9EA3-613C75F8DDE7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3E0D9B-1C65-406F-9E02-072C0917A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2F7695-AF9D-4DFE-ADAB-40357AEF9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3CF71-D199-4C27-A111-57348CD7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434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61870-B056-45A5-ADBA-EED578C38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369700-F2A8-40B3-A71D-C7ACFA7D76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A85432-6735-40D3-8173-6A23D1B85B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4C84B2-8B59-4902-A092-4B66C6D22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81EE-82D2-4294-9EA3-613C75F8DDE7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52DAE-657A-44E7-A9E1-E96CDC259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9F3E08-E1C9-45A8-936D-17AF1018B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3CF71-D199-4C27-A111-57348CD7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358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1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CA41D8-C199-477E-A78B-E7C2911D6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6C46E7-FF3D-4AEE-ADEF-C89F3C762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14C05-03DA-49B9-B963-3F549FA0AF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481EE-82D2-4294-9EA3-613C75F8DDE7}" type="datetimeFigureOut">
              <a:rPr lang="en-US" smtClean="0"/>
              <a:t>12/16/2018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200BB-2E2B-480A-A4AF-5D855A1F22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436738-8BC7-422F-9751-9FB7247B42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3CF71-D199-4C27-A111-57348CD7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262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EFBEB751-824B-4E78-A4F0-28FCDF6B05B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79784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33909234-27E8-4F11-8101-AF2E7B9760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8652" y="1221951"/>
            <a:ext cx="11111883" cy="3447098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softEdge rad="127000"/>
          </a:effec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PROJECT : </a:t>
            </a:r>
            <a:r>
              <a:rPr kumimoji="0" lang="th-TH" altLang="en-US" sz="28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	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Trading Information Disclosure</a:t>
            </a:r>
            <a:endParaRPr kumimoji="0" lang="th-TH" altLang="en-US" sz="2800" b="0" i="0" u="none" strike="noStrike" cap="none" normalizeH="0" baseline="0" dirty="0">
              <a:ln>
                <a:noFill/>
              </a:ln>
              <a:solidFill>
                <a:srgbClr val="24292E"/>
              </a:solidFill>
              <a:effectLst/>
              <a:latin typeface="SFMono-Regular"/>
              <a:cs typeface="+mj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TEAM </a:t>
            </a:r>
            <a:r>
              <a:rPr kumimoji="0" lang="th-TH" altLang="en-US" sz="28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        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:</a:t>
            </a:r>
            <a:r>
              <a:rPr kumimoji="0" lang="th-TH" altLang="en-US" sz="28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 </a:t>
            </a:r>
            <a:r>
              <a:rPr lang="th-TH" altLang="en-US" sz="2800" dirty="0">
                <a:solidFill>
                  <a:srgbClr val="24292E"/>
                </a:solidFill>
                <a:latin typeface="SFMono-Regular"/>
                <a:cs typeface="+mj-cs"/>
              </a:rPr>
              <a:t>	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STACKOVERFLOW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AUTHORS : </a:t>
            </a:r>
            <a:r>
              <a:rPr kumimoji="0" lang="th-TH" altLang="en-US" sz="28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	นายปรเมศวร์ จริยะยรรยง 	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61070115 huayong1678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th-TH" altLang="en-US" sz="2800" dirty="0">
                <a:solidFill>
                  <a:srgbClr val="24292E"/>
                </a:solidFill>
                <a:latin typeface="SFMono-Regular"/>
                <a:cs typeface="+mj-cs"/>
              </a:rPr>
              <a:t>		นางสาวอณิ</a:t>
            </a:r>
            <a:r>
              <a:rPr lang="th-TH" altLang="en-US" sz="2800" dirty="0" err="1">
                <a:solidFill>
                  <a:srgbClr val="24292E"/>
                </a:solidFill>
                <a:latin typeface="SFMono-Regular"/>
                <a:cs typeface="+mj-cs"/>
              </a:rPr>
              <a:t>ษฐา</a:t>
            </a:r>
            <a:r>
              <a:rPr lang="th-TH" altLang="en-US" sz="2800" dirty="0">
                <a:solidFill>
                  <a:srgbClr val="24292E"/>
                </a:solidFill>
                <a:latin typeface="SFMono-Regular"/>
                <a:cs typeface="+mj-cs"/>
              </a:rPr>
              <a:t> ใจอ่อน	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61070255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AnitthaJai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-on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h-TH" altLang="en-US" sz="28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		นาย</a:t>
            </a:r>
            <a:r>
              <a:rPr kumimoji="0" lang="th-TH" altLang="en-US" sz="2800" b="0" i="0" u="none" strike="noStrike" cap="none" normalizeH="0" baseline="0" dirty="0" err="1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ทิ</a:t>
            </a:r>
            <a:r>
              <a:rPr kumimoji="0" lang="th-TH" altLang="en-US" sz="28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วัตถ์ ทิพย์เลขา 	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61070067 wakeru01</a:t>
            </a:r>
            <a:r>
              <a:rPr kumimoji="0" lang="th-TH" altLang="en-US" sz="28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4292E"/>
              </a:solidFill>
              <a:effectLst/>
              <a:latin typeface="SFMono-Regular"/>
              <a:cs typeface="+mj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h-TH" altLang="en-US" sz="28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		นางสาวอารดา ยะรังวงษ์ 	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61070269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AradaYarangwong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ABOUT PROJECT : </a:t>
            </a:r>
            <a:r>
              <a:rPr lang="th-TH" altLang="en-US" sz="2800" dirty="0">
                <a:solidFill>
                  <a:srgbClr val="24292E"/>
                </a:solidFill>
                <a:latin typeface="SFMono-Regular"/>
                <a:cs typeface="+mj-cs"/>
              </a:rPr>
              <a:t>การแสดงข้อมูลการซื้อขายของตลาดหลักทรัพย์รายปี ตั้งแต่ปี 2000-2017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h-TH" altLang="en-US" sz="28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SFMono-Regular"/>
                <a:cs typeface="+mj-cs"/>
              </a:rPr>
              <a:t>			</a:t>
            </a:r>
            <a:r>
              <a:rPr lang="th-TH" altLang="en-US" sz="2800" dirty="0">
                <a:solidFill>
                  <a:srgbClr val="24292E"/>
                </a:solidFill>
                <a:latin typeface="SFMono-Regular"/>
                <a:cs typeface="+mj-cs"/>
              </a:rPr>
              <a:t>โดยแสดงผลเป็นกราฟ เพื่อเปรียบเทียบในแต่ละปี</a:t>
            </a:r>
            <a:endParaRPr kumimoji="0" lang="en-US" altLang="en-US" sz="6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+mj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BA83AC3-9B45-4189-A157-61A4F0C42F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76842" y1="62000" x2="76842" y2="62000"/>
                        <a14:foregroundMark x1="76842" y1="61600" x2="77105" y2="63600"/>
                        <a14:foregroundMark x1="10789" y1="55600" x2="12368" y2="62000"/>
                        <a14:foregroundMark x1="11842" y1="62000" x2="13947" y2="73200"/>
                        <a14:foregroundMark x1="16579" y1="80400" x2="13421" y2="84800"/>
                        <a14:foregroundMark x1="25263" y1="54800" x2="54737" y2="56800"/>
                        <a14:foregroundMark x1="72579" y1="79600" x2="73421" y2="82800"/>
                        <a14:foregroundMark x1="71842" y1="76800" x2="72579" y2="79600"/>
                        <a14:foregroundMark x1="72632" y1="84800" x2="75789" y2="87200"/>
                        <a14:foregroundMark x1="80789" y1="80400" x2="84211" y2="85200"/>
                        <a14:foregroundMark x1="83947" y1="72800" x2="87105" y2="53200"/>
                        <a14:foregroundMark x1="87105" y1="53200" x2="87368" y2="52800"/>
                        <a14:foregroundMark x1="87632" y1="54000" x2="87632" y2="51600"/>
                        <a14:foregroundMark x1="77368" y1="74000" x2="80263" y2="78800"/>
                        <a14:foregroundMark x1="60526" y1="48000" x2="57368" y2="46800"/>
                        <a14:foregroundMark x1="60526" y1="46000" x2="58947" y2="45200"/>
                        <a14:foregroundMark x1="59737" y1="44400" x2="58947" y2="44000"/>
                        <a14:backgroundMark x1="13947" y1="53600" x2="13947" y2="536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69049"/>
            <a:ext cx="3619500" cy="238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360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0CFA857-4172-43B0-BD89-8B308C751B30}"/>
              </a:ext>
            </a:extLst>
          </p:cNvPr>
          <p:cNvSpPr txBox="1"/>
          <p:nvPr/>
        </p:nvSpPr>
        <p:spPr>
          <a:xfrm>
            <a:off x="4660760" y="354025"/>
            <a:ext cx="27042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astellar" panose="020A0402060406010301" pitchFamily="18" charset="0"/>
              </a:rPr>
              <a:t>Profile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05D052-76CC-4B8B-98A1-E0A9469EF8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11" b="11153"/>
          <a:stretch/>
        </p:blipFill>
        <p:spPr>
          <a:xfrm>
            <a:off x="1390636" y="1495029"/>
            <a:ext cx="1281362" cy="178225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19E07E-5BCA-42FE-84BE-DE5AB0855870}"/>
              </a:ext>
            </a:extLst>
          </p:cNvPr>
          <p:cNvSpPr txBox="1"/>
          <p:nvPr/>
        </p:nvSpPr>
        <p:spPr>
          <a:xfrm>
            <a:off x="2699329" y="1495029"/>
            <a:ext cx="48832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cs typeface="+mj-cs"/>
              </a:rPr>
              <a:t>Name : </a:t>
            </a:r>
            <a:r>
              <a:rPr lang="th-TH" dirty="0">
                <a:cs typeface="+mj-cs"/>
              </a:rPr>
              <a:t>นาย</a:t>
            </a:r>
            <a:r>
              <a:rPr lang="th-TH" dirty="0" err="1">
                <a:cs typeface="+mj-cs"/>
              </a:rPr>
              <a:t>ทิ</a:t>
            </a:r>
            <a:r>
              <a:rPr lang="th-TH" dirty="0">
                <a:cs typeface="+mj-cs"/>
              </a:rPr>
              <a:t>วัตถ์  ทิพย์เลขา</a:t>
            </a:r>
          </a:p>
          <a:p>
            <a:r>
              <a:rPr lang="en-US" dirty="0">
                <a:cs typeface="+mj-cs"/>
              </a:rPr>
              <a:t>ID Number : 61070067</a:t>
            </a:r>
          </a:p>
          <a:p>
            <a:r>
              <a:rPr lang="en-US" dirty="0">
                <a:cs typeface="+mj-cs"/>
              </a:rPr>
              <a:t>Email : 61070067@kmitl.ac.th</a:t>
            </a:r>
            <a:endParaRPr lang="th-TH" dirty="0">
              <a:cs typeface="+mj-cs"/>
            </a:endParaRPr>
          </a:p>
          <a:p>
            <a:r>
              <a:rPr lang="en-US" dirty="0">
                <a:cs typeface="+mj-cs"/>
              </a:rPr>
              <a:t>Phone : 097-240-5626</a:t>
            </a:r>
          </a:p>
          <a:p>
            <a:r>
              <a:rPr lang="en-US" dirty="0" err="1">
                <a:cs typeface="+mj-cs"/>
              </a:rPr>
              <a:t>Github</a:t>
            </a:r>
            <a:r>
              <a:rPr lang="en-US" dirty="0">
                <a:cs typeface="+mj-cs"/>
              </a:rPr>
              <a:t> : wakeru01</a:t>
            </a:r>
            <a:endParaRPr lang="th-TH" dirty="0">
              <a:cs typeface="+mj-cs"/>
            </a:endParaRPr>
          </a:p>
          <a:p>
            <a:endParaRPr lang="en-US" dirty="0">
              <a:cs typeface="+mj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657BCD4-55BF-4430-BEC6-9B36235C95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53" t="10042" r="23415" b="7134"/>
          <a:stretch/>
        </p:blipFill>
        <p:spPr>
          <a:xfrm>
            <a:off x="6543471" y="1495029"/>
            <a:ext cx="1304728" cy="178225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F314140-35F3-4E44-A638-6A9FD6FCC1C1}"/>
              </a:ext>
            </a:extLst>
          </p:cNvPr>
          <p:cNvSpPr txBox="1"/>
          <p:nvPr/>
        </p:nvSpPr>
        <p:spPr>
          <a:xfrm>
            <a:off x="8046808" y="1495029"/>
            <a:ext cx="29280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cs typeface="+mj-cs"/>
              </a:rPr>
              <a:t>Name : </a:t>
            </a:r>
            <a:r>
              <a:rPr lang="th-TH" dirty="0">
                <a:cs typeface="+mj-cs"/>
              </a:rPr>
              <a:t>นายปรเมศวร์  จริยะยรรยง</a:t>
            </a:r>
          </a:p>
          <a:p>
            <a:r>
              <a:rPr lang="en-US" dirty="0">
                <a:cs typeface="+mj-cs"/>
              </a:rPr>
              <a:t>ID Number : </a:t>
            </a:r>
            <a:r>
              <a:rPr lang="en-US" dirty="0"/>
              <a:t>61070</a:t>
            </a:r>
            <a:r>
              <a:rPr lang="th-TH" sz="2400" b="1" dirty="0"/>
              <a:t>115</a:t>
            </a:r>
            <a:endParaRPr lang="en-US" sz="2400" b="1" dirty="0"/>
          </a:p>
          <a:p>
            <a:r>
              <a:rPr lang="en-US" dirty="0">
                <a:cs typeface="+mj-cs"/>
              </a:rPr>
              <a:t>Email :61070115@kmitl.ac.th</a:t>
            </a:r>
          </a:p>
          <a:p>
            <a:r>
              <a:rPr lang="en-US" dirty="0">
                <a:cs typeface="+mj-cs"/>
              </a:rPr>
              <a:t>Phone :  061-914-4466</a:t>
            </a:r>
          </a:p>
          <a:p>
            <a:r>
              <a:rPr lang="en-US" dirty="0" err="1">
                <a:cs typeface="+mj-cs"/>
              </a:rPr>
              <a:t>Github</a:t>
            </a:r>
            <a:r>
              <a:rPr lang="en-US" dirty="0">
                <a:cs typeface="+mj-cs"/>
              </a:rPr>
              <a:t> : huayong1678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DC4B8A-7592-4C03-A178-0E46179F98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08" t="28090" r="6522" b="17032"/>
          <a:stretch/>
        </p:blipFill>
        <p:spPr>
          <a:xfrm>
            <a:off x="1405703" y="4008734"/>
            <a:ext cx="1281362" cy="178225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5628B94-4249-431B-B4F0-AF24737D1D0B}"/>
              </a:ext>
            </a:extLst>
          </p:cNvPr>
          <p:cNvSpPr txBox="1"/>
          <p:nvPr/>
        </p:nvSpPr>
        <p:spPr>
          <a:xfrm>
            <a:off x="2807544" y="4064343"/>
            <a:ext cx="32053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cs typeface="+mj-cs"/>
              </a:rPr>
              <a:t>Name : </a:t>
            </a:r>
            <a:r>
              <a:rPr lang="th-TH" dirty="0">
                <a:cs typeface="+mj-cs"/>
              </a:rPr>
              <a:t>นางสาวอณิ</a:t>
            </a:r>
            <a:r>
              <a:rPr lang="th-TH" dirty="0" err="1">
                <a:cs typeface="+mj-cs"/>
              </a:rPr>
              <a:t>ษฐา</a:t>
            </a:r>
            <a:r>
              <a:rPr lang="th-TH" dirty="0">
                <a:cs typeface="+mj-cs"/>
              </a:rPr>
              <a:t>  ใจอ่อน</a:t>
            </a:r>
          </a:p>
          <a:p>
            <a:r>
              <a:rPr lang="en-US" dirty="0">
                <a:cs typeface="+mj-cs"/>
              </a:rPr>
              <a:t>ID Number : 61070</a:t>
            </a:r>
            <a:r>
              <a:rPr lang="th-TH" sz="2400" b="1" dirty="0"/>
              <a:t>255</a:t>
            </a:r>
            <a:endParaRPr lang="en-US" sz="2400" b="1" dirty="0"/>
          </a:p>
          <a:p>
            <a:r>
              <a:rPr lang="en-US" dirty="0">
                <a:cs typeface="+mj-cs"/>
              </a:rPr>
              <a:t>Email :61070</a:t>
            </a:r>
            <a:r>
              <a:rPr lang="th-TH" sz="2400" b="1" dirty="0"/>
              <a:t>255</a:t>
            </a:r>
            <a:r>
              <a:rPr lang="en-US" dirty="0">
                <a:cs typeface="+mj-cs"/>
              </a:rPr>
              <a:t>@kmitl.ac.th</a:t>
            </a:r>
          </a:p>
          <a:p>
            <a:r>
              <a:rPr lang="en-US" dirty="0">
                <a:cs typeface="+mj-cs"/>
              </a:rPr>
              <a:t>Phone :  </a:t>
            </a:r>
            <a:r>
              <a:rPr lang="th-TH" sz="2400" b="1" dirty="0"/>
              <a:t>090</a:t>
            </a:r>
            <a:r>
              <a:rPr lang="en-US" sz="2400" b="1" dirty="0"/>
              <a:t>-</a:t>
            </a:r>
            <a:r>
              <a:rPr lang="th-TH" sz="2400" b="1" dirty="0"/>
              <a:t>910</a:t>
            </a:r>
            <a:r>
              <a:rPr lang="en-US" sz="2400" b="1" dirty="0"/>
              <a:t>-</a:t>
            </a:r>
            <a:r>
              <a:rPr lang="th-TH" sz="2400" b="1" dirty="0"/>
              <a:t>3600</a:t>
            </a:r>
            <a:endParaRPr lang="en-US" sz="2400" b="1" dirty="0"/>
          </a:p>
          <a:p>
            <a:r>
              <a:rPr lang="en-US" dirty="0" err="1">
                <a:cs typeface="+mj-cs"/>
              </a:rPr>
              <a:t>Github</a:t>
            </a:r>
            <a:r>
              <a:rPr lang="en-US" dirty="0">
                <a:cs typeface="+mj-cs"/>
              </a:rPr>
              <a:t> : </a:t>
            </a:r>
            <a:r>
              <a:rPr lang="en-US" dirty="0" err="1">
                <a:cs typeface="+mj-cs"/>
              </a:rPr>
              <a:t>AnitthaJai</a:t>
            </a:r>
            <a:r>
              <a:rPr lang="en-US" dirty="0">
                <a:cs typeface="+mj-cs"/>
              </a:rPr>
              <a:t>-on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C7A0CF2-5CB8-49FD-934A-3DE0B75EBC5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92" t="8754" r="29494"/>
          <a:stretch/>
        </p:blipFill>
        <p:spPr>
          <a:xfrm>
            <a:off x="6543471" y="4064343"/>
            <a:ext cx="1304728" cy="178225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CAFF15C-E312-4932-847A-D5229FFA7FD7}"/>
              </a:ext>
            </a:extLst>
          </p:cNvPr>
          <p:cNvSpPr txBox="1"/>
          <p:nvPr/>
        </p:nvSpPr>
        <p:spPr>
          <a:xfrm>
            <a:off x="8046809" y="4064343"/>
            <a:ext cx="3159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Name : </a:t>
            </a:r>
            <a:r>
              <a:rPr lang="th-TH" dirty="0"/>
              <a:t>นางสาวอารดา  ยะรังวงษ์</a:t>
            </a:r>
          </a:p>
          <a:p>
            <a:r>
              <a:rPr lang="en-US" dirty="0"/>
              <a:t>ID Number : 61070</a:t>
            </a:r>
            <a:r>
              <a:rPr lang="th-TH" sz="2400" b="1" dirty="0"/>
              <a:t>269</a:t>
            </a:r>
            <a:endParaRPr lang="en-US" sz="2400" b="1" dirty="0"/>
          </a:p>
          <a:p>
            <a:r>
              <a:rPr lang="en-US" dirty="0"/>
              <a:t>Email :61070</a:t>
            </a:r>
            <a:r>
              <a:rPr lang="th-TH" sz="2400" b="1" dirty="0"/>
              <a:t>269</a:t>
            </a:r>
            <a:r>
              <a:rPr lang="en-US" dirty="0"/>
              <a:t>@kmitl.ac.th</a:t>
            </a:r>
          </a:p>
          <a:p>
            <a:r>
              <a:rPr lang="en-US" dirty="0"/>
              <a:t>Phone :  </a:t>
            </a:r>
            <a:r>
              <a:rPr lang="th-TH" sz="2400" b="1" dirty="0"/>
              <a:t>082-447-5855</a:t>
            </a:r>
            <a:endParaRPr lang="en-US" sz="2400" b="1" dirty="0"/>
          </a:p>
          <a:p>
            <a:r>
              <a:rPr lang="en-US" dirty="0" err="1"/>
              <a:t>Github</a:t>
            </a:r>
            <a:r>
              <a:rPr lang="en-US" dirty="0"/>
              <a:t> : </a:t>
            </a:r>
            <a:r>
              <a:rPr lang="en-US" dirty="0" err="1"/>
              <a:t>AradaYarangwong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228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12" grpId="0"/>
      <p:bldP spid="15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6C16C1-AAE2-4947-B6E3-3D0E55369E63}"/>
              </a:ext>
            </a:extLst>
          </p:cNvPr>
          <p:cNvSpPr txBox="1"/>
          <p:nvPr/>
        </p:nvSpPr>
        <p:spPr>
          <a:xfrm>
            <a:off x="3746771" y="2659559"/>
            <a:ext cx="46984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Brush Script MT" panose="03060802040406070304" pitchFamily="66" charset="0"/>
              </a:rPr>
              <a:t>Sell in 2000 to 2017</a:t>
            </a:r>
          </a:p>
        </p:txBody>
      </p:sp>
    </p:spTree>
    <p:extLst>
      <p:ext uri="{BB962C8B-B14F-4D97-AF65-F5344CB8AC3E}">
        <p14:creationId xmlns:p14="http://schemas.microsoft.com/office/powerpoint/2010/main" val="22800058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1FFA691-8E35-4B5D-B409-14D4ED7F3B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24" y="0"/>
            <a:ext cx="102945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90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972A79-1634-452A-BD54-AEB2ABEEFC0C}"/>
              </a:ext>
            </a:extLst>
          </p:cNvPr>
          <p:cNvSpPr txBox="1"/>
          <p:nvPr/>
        </p:nvSpPr>
        <p:spPr>
          <a:xfrm>
            <a:off x="3955914" y="2659559"/>
            <a:ext cx="42801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Brush Script MT" panose="03060802040406070304" pitchFamily="66" charset="0"/>
              </a:rPr>
              <a:t>Buy in 2000 to 2017</a:t>
            </a:r>
          </a:p>
        </p:txBody>
      </p:sp>
    </p:spTree>
    <p:extLst>
      <p:ext uri="{BB962C8B-B14F-4D97-AF65-F5344CB8AC3E}">
        <p14:creationId xmlns:p14="http://schemas.microsoft.com/office/powerpoint/2010/main" val="114657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6DFC11D-A34D-4862-9A74-642DB1AE49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193" y="0"/>
            <a:ext cx="100956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73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B9243E77-F64A-48B5-B133-1B93E1BA44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74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811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29FD1-394D-482B-8B12-E72D858E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5D3E2-8851-45EE-B48E-8D18B28F6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9363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126</Words>
  <Application>Microsoft Office PowerPoint</Application>
  <PresentationFormat>Widescreen</PresentationFormat>
  <Paragraphs>31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Brush Script MT</vt:lpstr>
      <vt:lpstr>Calibri</vt:lpstr>
      <vt:lpstr>Calibri Light</vt:lpstr>
      <vt:lpstr>Castellar</vt:lpstr>
      <vt:lpstr>SFMono-Regular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ARADA YARANGWONG</dc:creator>
  <cp:lastModifiedBy>ARADA YARANGWONG</cp:lastModifiedBy>
  <cp:revision>11</cp:revision>
  <dcterms:created xsi:type="dcterms:W3CDTF">2018-12-16T03:23:12Z</dcterms:created>
  <dcterms:modified xsi:type="dcterms:W3CDTF">2018-12-16T05:16:13Z</dcterms:modified>
</cp:coreProperties>
</file>

<file path=docProps/thumbnail.jpeg>
</file>